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6"/>
  </p:notesMasterIdLst>
  <p:sldIdLst>
    <p:sldId id="256" r:id="rId2"/>
    <p:sldId id="257" r:id="rId3"/>
    <p:sldId id="266" r:id="rId4"/>
    <p:sldId id="267" r:id="rId5"/>
  </p:sldIdLst>
  <p:sldSz cx="9144000" cy="6858000" type="screen4x3"/>
  <p:notesSz cx="7023100" cy="93091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225" autoAdjust="0"/>
    <p:restoredTop sz="96408" autoAdjust="0"/>
  </p:normalViewPr>
  <p:slideViewPr>
    <p:cSldViewPr snapToGrid="0" snapToObjects="1">
      <p:cViewPr varScale="1">
        <p:scale>
          <a:sx n="66" d="100"/>
          <a:sy n="66" d="100"/>
        </p:scale>
        <p:origin x="90" y="94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1706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48" d="100"/>
          <a:sy n="48" d="100"/>
        </p:scale>
        <p:origin x="2664" y="5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7072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8132" y="0"/>
            <a:ext cx="3043343" cy="467072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r">
              <a:defRPr sz="1200"/>
            </a:lvl1pPr>
          </a:lstStyle>
          <a:p>
            <a:fld id="{AF8F3527-BB28-884B-A511-C22C3DCF5453}" type="datetimeFigureOut">
              <a:rPr lang="en-US" smtClean="0"/>
              <a:t>9/20/2018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17638" y="1163638"/>
            <a:ext cx="4187825" cy="31416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324" tIns="46662" rIns="93324" bIns="46662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2310" y="4480004"/>
            <a:ext cx="5618480" cy="3665458"/>
          </a:xfrm>
          <a:prstGeom prst="rect">
            <a:avLst/>
          </a:prstGeom>
        </p:spPr>
        <p:txBody>
          <a:bodyPr vert="horz" lIns="93324" tIns="46662" rIns="93324" bIns="46662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2030"/>
            <a:ext cx="3043343" cy="467071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8132" y="8842030"/>
            <a:ext cx="3043343" cy="467071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r">
              <a:defRPr sz="1200"/>
            </a:lvl1pPr>
          </a:lstStyle>
          <a:p>
            <a:fld id="{FBBF1341-3AFE-B447-A831-9671D6A70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407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BF1341-3AFE-B447-A831-9671D6A7009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3637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BF1341-3AFE-B447-A831-9671D6A7009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9178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BF1341-3AFE-B447-A831-9671D6A7009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6268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12827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8600" y="2941863"/>
            <a:ext cx="4258581" cy="4258581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386" y="6232329"/>
            <a:ext cx="1720202" cy="5570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32386" y="505595"/>
            <a:ext cx="7937298" cy="617838"/>
          </a:xfrm>
        </p:spPr>
        <p:txBody>
          <a:bodyPr anchor="b">
            <a:noAutofit/>
          </a:bodyPr>
          <a:lstStyle>
            <a:lvl1pPr algn="l">
              <a:defRPr sz="3000" b="1" cap="none" baseline="0">
                <a:latin typeface="Arial" charset="0"/>
              </a:defRPr>
            </a:lvl1pPr>
          </a:lstStyle>
          <a:p>
            <a:r>
              <a:rPr lang="en-US" dirty="0" smtClean="0"/>
              <a:t>Title Here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32387" y="1720792"/>
            <a:ext cx="4051834" cy="3246671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200" baseline="0">
                <a:solidFill>
                  <a:schemeClr val="accent1"/>
                </a:solidFill>
                <a:latin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Subtitle Here</a:t>
            </a:r>
            <a:endParaRPr lang="en-US" dirty="0"/>
          </a:p>
        </p:txBody>
      </p:sp>
      <p:pic>
        <p:nvPicPr>
          <p:cNvPr id="27" name="Picture 26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2405" y="6459469"/>
            <a:ext cx="407283" cy="27353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2909" y="6450042"/>
            <a:ext cx="1629561" cy="273531"/>
          </a:xfrm>
          <a:prstGeom prst="rect">
            <a:avLst/>
          </a:prstGeom>
        </p:spPr>
      </p:pic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4506687" y="1725953"/>
            <a:ext cx="4630964" cy="3821639"/>
          </a:xfrm>
          <a:solidFill>
            <a:schemeClr val="accent2"/>
          </a:solidFill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4" hasCustomPrompt="1"/>
          </p:nvPr>
        </p:nvSpPr>
        <p:spPr>
          <a:xfrm>
            <a:off x="332387" y="5126730"/>
            <a:ext cx="4051834" cy="420862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200" baseline="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 dirty="0" smtClean="0"/>
              <a:t>Author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5"/>
          </p:nvPr>
        </p:nvSpPr>
        <p:spPr>
          <a:xfrm>
            <a:off x="333244" y="5611326"/>
            <a:ext cx="20574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DC57488-3539-8349-95E7-E0E3D7B2EDB0}" type="datetime2">
              <a:rPr lang="en-US" smtClean="0"/>
              <a:pPr/>
              <a:t>Thursday, September 20, 2018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12827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8600" y="2941863"/>
            <a:ext cx="4258581" cy="4258581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386" y="6232329"/>
            <a:ext cx="1720202" cy="5570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32386" y="505595"/>
            <a:ext cx="5774500" cy="617838"/>
          </a:xfrm>
        </p:spPr>
        <p:txBody>
          <a:bodyPr anchor="b">
            <a:noAutofit/>
          </a:bodyPr>
          <a:lstStyle>
            <a:lvl1pPr algn="l">
              <a:defRPr sz="3000" b="1" cap="none" baseline="0">
                <a:latin typeface="Arial" charset="0"/>
              </a:defRPr>
            </a:lvl1pPr>
          </a:lstStyle>
          <a:p>
            <a:r>
              <a:rPr lang="en-US" smtClean="0"/>
              <a:t>Questions?</a:t>
            </a:r>
            <a:endParaRPr lang="en-US" dirty="0"/>
          </a:p>
        </p:txBody>
      </p:sp>
      <p:pic>
        <p:nvPicPr>
          <p:cNvPr id="27" name="Picture 26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2405" y="6459469"/>
            <a:ext cx="407283" cy="27353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2909" y="6450042"/>
            <a:ext cx="1629561" cy="273531"/>
          </a:xfrm>
          <a:prstGeom prst="rect">
            <a:avLst/>
          </a:prstGeom>
        </p:spPr>
      </p:pic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4506687" y="1725953"/>
            <a:ext cx="4630964" cy="3821639"/>
          </a:xfrm>
          <a:solidFill>
            <a:schemeClr val="accent2"/>
          </a:solidFill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4" hasCustomPrompt="1"/>
          </p:nvPr>
        </p:nvSpPr>
        <p:spPr>
          <a:xfrm>
            <a:off x="6106886" y="849093"/>
            <a:ext cx="2898321" cy="277582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200" b="0" baseline="0">
                <a:solidFill>
                  <a:srgbClr val="C00000"/>
                </a:solidFill>
              </a:defRPr>
            </a:lvl1pPr>
          </a:lstStyle>
          <a:p>
            <a:pPr lvl="0"/>
            <a:r>
              <a:rPr lang="en-US" dirty="0" smtClean="0"/>
              <a:t>Contact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5"/>
          </p:nvPr>
        </p:nvSpPr>
        <p:spPr>
          <a:xfrm>
            <a:off x="3623451" y="6328296"/>
            <a:ext cx="20574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DC57488-3539-8349-95E7-E0E3D7B2EDB0}" type="datetime2">
              <a:rPr lang="en-US" smtClean="0"/>
              <a:pPr/>
              <a:t>Thursday, September 20, 2018</a:t>
            </a:fld>
            <a:endParaRPr lang="en-US" dirty="0"/>
          </a:p>
        </p:txBody>
      </p:sp>
      <p:sp>
        <p:nvSpPr>
          <p:cNvPr id="14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6106886" y="156701"/>
            <a:ext cx="2898321" cy="632002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400" b="1" baseline="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 dirty="0" smtClean="0"/>
              <a:t>Author</a:t>
            </a:r>
          </a:p>
          <a:p>
            <a:pPr lvl="0"/>
            <a:r>
              <a:rPr lang="en-US" dirty="0" smtClean="0"/>
              <a:t>Title</a:t>
            </a:r>
            <a:endParaRPr lang="en-US" dirty="0"/>
          </a:p>
        </p:txBody>
      </p:sp>
      <p:sp>
        <p:nvSpPr>
          <p:cNvPr id="16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318638" y="1726357"/>
            <a:ext cx="4098242" cy="3861333"/>
          </a:xfrm>
        </p:spPr>
        <p:txBody>
          <a:bodyPr>
            <a:normAutofit/>
          </a:bodyPr>
          <a:lstStyle>
            <a:lvl1pPr marL="342900" indent="-342900">
              <a:buFont typeface="Arial" charset="0"/>
              <a:buChar char="•"/>
              <a:defRPr sz="2200" baseline="0">
                <a:solidFill>
                  <a:schemeClr val="accent1"/>
                </a:solidFill>
              </a:defRPr>
            </a:lvl1pPr>
            <a:lvl2pPr marL="685800" indent="-228600">
              <a:buFont typeface=".PingFangSC-Regular" charset="-122"/>
              <a:buChar char="－"/>
              <a:defRPr sz="2200" baseline="0">
                <a:solidFill>
                  <a:schemeClr val="accent1"/>
                </a:solidFill>
              </a:defRPr>
            </a:lvl2pPr>
            <a:lvl3pPr marL="1143000" indent="-228600">
              <a:buFont typeface="Arial" charset="0"/>
              <a:buChar char="•"/>
              <a:defRPr sz="2200" baseline="0">
                <a:solidFill>
                  <a:schemeClr val="accent1"/>
                </a:solidFill>
              </a:defRPr>
            </a:lvl3pPr>
            <a:lvl4pPr marL="1600200" indent="-228600">
              <a:buFont typeface=".PingFangSC-Regular" charset="-122"/>
              <a:buChar char="－"/>
              <a:defRPr sz="2200" baseline="0">
                <a:solidFill>
                  <a:schemeClr val="accent1"/>
                </a:solidFill>
              </a:defRPr>
            </a:lvl4pPr>
            <a:lvl5pPr marL="2057400" indent="-228600">
              <a:buFont typeface="Arial" charset="0"/>
              <a:buChar char="•"/>
              <a:defRPr sz="2200" baseline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 smtClean="0"/>
              <a:t>Agenda Topics Covered: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8919" y="240539"/>
            <a:ext cx="8464378" cy="487490"/>
          </a:xfrm>
        </p:spPr>
        <p:txBody>
          <a:bodyPr>
            <a:normAutofit/>
          </a:bodyPr>
          <a:lstStyle>
            <a:lvl1pPr>
              <a:defRPr sz="2400" b="1" cap="none" baseline="0">
                <a:latin typeface="Arial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8919" y="966055"/>
            <a:ext cx="8464378" cy="5381694"/>
          </a:xfrm>
        </p:spPr>
        <p:txBody>
          <a:bodyPr/>
          <a:lstStyle>
            <a:lvl1pPr>
              <a:defRPr sz="2200" baseline="0">
                <a:solidFill>
                  <a:schemeClr val="tx1"/>
                </a:solidFill>
                <a:latin typeface="Arial" charset="0"/>
              </a:defRPr>
            </a:lvl1pPr>
            <a:lvl2pPr marL="685800" indent="-228600">
              <a:buFont typeface="PingFangSC-Regular" charset="-122"/>
              <a:buChar char="－"/>
              <a:defRPr sz="2000" baseline="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buFont typeface="Arial" charset="0"/>
              <a:buChar char="•"/>
              <a:defRPr sz="1800" baseline="0">
                <a:solidFill>
                  <a:schemeClr val="tx1"/>
                </a:solidFill>
                <a:latin typeface="Arial" charset="0"/>
              </a:defRPr>
            </a:lvl3pPr>
            <a:lvl4pPr marL="1657350" indent="-285750">
              <a:buFont typeface="PingFangSC-Regular" charset="-122"/>
              <a:buChar char="－"/>
              <a:defRPr sz="1600" baseline="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buFont typeface="Arial" charset="0"/>
              <a:buChar char="•"/>
              <a:defRPr sz="1400" baseline="0">
                <a:solidFill>
                  <a:schemeClr val="tx1"/>
                </a:solidFill>
                <a:latin typeface="Arial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8920" y="6467336"/>
            <a:ext cx="3917888" cy="311322"/>
          </a:xfrm>
        </p:spPr>
        <p:txBody>
          <a:bodyPr/>
          <a:lstStyle>
            <a:lvl1pPr algn="l">
              <a:defRPr baseline="0">
                <a:solidFill>
                  <a:schemeClr val="tx1"/>
                </a:solidFill>
                <a:latin typeface="Arial" charset="0"/>
              </a:defRPr>
            </a:lvl1pPr>
          </a:lstStyle>
          <a:p>
            <a:r>
              <a:rPr lang="en-US" dirty="0" smtClean="0"/>
              <a:t>Talk Title Here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226807" y="6467336"/>
            <a:ext cx="536158" cy="303364"/>
          </a:xfrm>
        </p:spPr>
        <p:txBody>
          <a:bodyPr/>
          <a:lstStyle>
            <a:lvl1pPr algn="ctr">
              <a:defRPr sz="100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07E1C93C-5050-FC42-8F10-D22D4F119D1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1950" y="6407801"/>
            <a:ext cx="1329050" cy="430392"/>
          </a:xfrm>
          <a:prstGeom prst="rect">
            <a:avLst/>
          </a:prstGeom>
        </p:spPr>
      </p:pic>
      <p:cxnSp>
        <p:nvCxnSpPr>
          <p:cNvPr id="9" name="Straight Connector 8"/>
          <p:cNvCxnSpPr/>
          <p:nvPr userDrawn="1"/>
        </p:nvCxnSpPr>
        <p:spPr>
          <a:xfrm>
            <a:off x="-12357" y="735987"/>
            <a:ext cx="9156357" cy="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8919" y="240539"/>
            <a:ext cx="8464378" cy="487490"/>
          </a:xfrm>
        </p:spPr>
        <p:txBody>
          <a:bodyPr>
            <a:normAutofit/>
          </a:bodyPr>
          <a:lstStyle>
            <a:lvl1pPr>
              <a:defRPr sz="2400" b="1" cap="none" baseline="0">
                <a:latin typeface="Arial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8918" y="966055"/>
            <a:ext cx="4148781" cy="5381694"/>
          </a:xfrm>
        </p:spPr>
        <p:txBody>
          <a:bodyPr/>
          <a:lstStyle>
            <a:lvl1pPr>
              <a:defRPr sz="2200" baseline="0">
                <a:solidFill>
                  <a:schemeClr val="tx1"/>
                </a:solidFill>
                <a:latin typeface="Arial" charset="0"/>
              </a:defRPr>
            </a:lvl1pPr>
            <a:lvl2pPr marL="685800" indent="-228600">
              <a:buFont typeface="PingFangSC-Regular" charset="-122"/>
              <a:buChar char="－"/>
              <a:defRPr sz="2000" baseline="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buFont typeface="Arial" charset="0"/>
              <a:buChar char="•"/>
              <a:defRPr sz="1800" baseline="0">
                <a:solidFill>
                  <a:schemeClr val="tx1"/>
                </a:solidFill>
                <a:latin typeface="Arial" charset="0"/>
              </a:defRPr>
            </a:lvl3pPr>
            <a:lvl4pPr marL="1657350" indent="-285750">
              <a:buFont typeface="PingFangSC-Regular" charset="-122"/>
              <a:buChar char="－"/>
              <a:defRPr sz="1600" baseline="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buFont typeface="Arial" charset="0"/>
              <a:buChar char="•"/>
              <a:defRPr sz="1400" baseline="0">
                <a:solidFill>
                  <a:schemeClr val="tx1"/>
                </a:solidFill>
                <a:latin typeface="Arial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8920" y="6467336"/>
            <a:ext cx="3917888" cy="311322"/>
          </a:xfrm>
        </p:spPr>
        <p:txBody>
          <a:bodyPr/>
          <a:lstStyle>
            <a:lvl1pPr algn="l">
              <a:defRPr baseline="0">
                <a:solidFill>
                  <a:schemeClr val="tx1"/>
                </a:solidFill>
                <a:latin typeface="Arial" charset="0"/>
              </a:defRPr>
            </a:lvl1pPr>
          </a:lstStyle>
          <a:p>
            <a:r>
              <a:rPr lang="en-US" dirty="0" smtClean="0"/>
              <a:t>Talk Title Here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226807" y="6467336"/>
            <a:ext cx="536158" cy="303364"/>
          </a:xfrm>
        </p:spPr>
        <p:txBody>
          <a:bodyPr/>
          <a:lstStyle>
            <a:lvl1pPr algn="ctr">
              <a:defRPr sz="100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07E1C93C-5050-FC42-8F10-D22D4F119D1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1950" y="6407801"/>
            <a:ext cx="1329050" cy="430392"/>
          </a:xfrm>
          <a:prstGeom prst="rect">
            <a:avLst/>
          </a:prstGeom>
        </p:spPr>
      </p:pic>
      <p:cxnSp>
        <p:nvCxnSpPr>
          <p:cNvPr id="9" name="Straight Connector 8"/>
          <p:cNvCxnSpPr/>
          <p:nvPr userDrawn="1"/>
        </p:nvCxnSpPr>
        <p:spPr>
          <a:xfrm>
            <a:off x="-12357" y="735987"/>
            <a:ext cx="9156357" cy="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2"/>
          <p:cNvSpPr>
            <a:spLocks noGrp="1"/>
          </p:cNvSpPr>
          <p:nvPr>
            <p:ph idx="13"/>
          </p:nvPr>
        </p:nvSpPr>
        <p:spPr>
          <a:xfrm>
            <a:off x="4686300" y="966055"/>
            <a:ext cx="4086997" cy="5381694"/>
          </a:xfrm>
        </p:spPr>
        <p:txBody>
          <a:bodyPr/>
          <a:lstStyle>
            <a:lvl1pPr>
              <a:defRPr sz="2200" baseline="0">
                <a:solidFill>
                  <a:schemeClr val="tx1"/>
                </a:solidFill>
                <a:latin typeface="Arial" charset="0"/>
              </a:defRPr>
            </a:lvl1pPr>
            <a:lvl2pPr marL="685800" indent="-228600">
              <a:buFont typeface="PingFangSC-Regular" charset="-122"/>
              <a:buChar char="－"/>
              <a:defRPr sz="2000" baseline="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buFont typeface="Arial" charset="0"/>
              <a:buChar char="•"/>
              <a:defRPr sz="1800" baseline="0">
                <a:solidFill>
                  <a:schemeClr val="tx1"/>
                </a:solidFill>
                <a:latin typeface="Arial" charset="0"/>
              </a:defRPr>
            </a:lvl3pPr>
            <a:lvl4pPr marL="1657350" indent="-285750">
              <a:buFont typeface="PingFangSC-Regular" charset="-122"/>
              <a:buChar char="－"/>
              <a:defRPr sz="1600" baseline="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buFont typeface="Arial" charset="0"/>
              <a:buChar char="•"/>
              <a:defRPr sz="1400" baseline="0">
                <a:solidFill>
                  <a:schemeClr val="tx1"/>
                </a:solidFill>
                <a:latin typeface="Arial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8919" y="240539"/>
            <a:ext cx="8464378" cy="487490"/>
          </a:xfrm>
        </p:spPr>
        <p:txBody>
          <a:bodyPr>
            <a:normAutofit/>
          </a:bodyPr>
          <a:lstStyle>
            <a:lvl1pPr>
              <a:defRPr sz="2400" b="1" cap="none" baseline="0">
                <a:latin typeface="Arial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8918" y="966055"/>
            <a:ext cx="4148781" cy="5381694"/>
          </a:xfrm>
        </p:spPr>
        <p:txBody>
          <a:bodyPr/>
          <a:lstStyle>
            <a:lvl1pPr>
              <a:defRPr sz="2200" baseline="0">
                <a:solidFill>
                  <a:schemeClr val="tx1"/>
                </a:solidFill>
                <a:latin typeface="Arial" charset="0"/>
              </a:defRPr>
            </a:lvl1pPr>
            <a:lvl2pPr marL="685800" indent="-228600">
              <a:buFont typeface="PingFangSC-Regular" charset="-122"/>
              <a:buChar char="－"/>
              <a:defRPr sz="2000" baseline="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buFont typeface="Arial" charset="0"/>
              <a:buChar char="•"/>
              <a:defRPr sz="1800" baseline="0">
                <a:solidFill>
                  <a:schemeClr val="tx1"/>
                </a:solidFill>
                <a:latin typeface="Arial" charset="0"/>
              </a:defRPr>
            </a:lvl3pPr>
            <a:lvl4pPr marL="1657350" indent="-285750">
              <a:buFont typeface="PingFangSC-Regular" charset="-122"/>
              <a:buChar char="－"/>
              <a:defRPr sz="1600" baseline="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buFont typeface="Arial" charset="0"/>
              <a:buChar char="•"/>
              <a:defRPr sz="1400" baseline="0">
                <a:solidFill>
                  <a:schemeClr val="tx1"/>
                </a:solidFill>
                <a:latin typeface="Arial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8920" y="6467336"/>
            <a:ext cx="3917888" cy="311322"/>
          </a:xfrm>
        </p:spPr>
        <p:txBody>
          <a:bodyPr/>
          <a:lstStyle>
            <a:lvl1pPr algn="l">
              <a:defRPr baseline="0">
                <a:solidFill>
                  <a:schemeClr val="tx1"/>
                </a:solidFill>
                <a:latin typeface="Arial" charset="0"/>
              </a:defRPr>
            </a:lvl1pPr>
          </a:lstStyle>
          <a:p>
            <a:r>
              <a:rPr lang="en-US" dirty="0" smtClean="0"/>
              <a:t>Talk Title Here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226807" y="6467336"/>
            <a:ext cx="536158" cy="303364"/>
          </a:xfrm>
        </p:spPr>
        <p:txBody>
          <a:bodyPr/>
          <a:lstStyle>
            <a:lvl1pPr algn="ctr">
              <a:defRPr sz="100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07E1C93C-5050-FC42-8F10-D22D4F119D1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1950" y="6407801"/>
            <a:ext cx="1329050" cy="430392"/>
          </a:xfrm>
          <a:prstGeom prst="rect">
            <a:avLst/>
          </a:prstGeom>
        </p:spPr>
      </p:pic>
      <p:cxnSp>
        <p:nvCxnSpPr>
          <p:cNvPr id="9" name="Straight Connector 8"/>
          <p:cNvCxnSpPr/>
          <p:nvPr userDrawn="1"/>
        </p:nvCxnSpPr>
        <p:spPr>
          <a:xfrm>
            <a:off x="-12357" y="735987"/>
            <a:ext cx="9156357" cy="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4623744" y="983116"/>
            <a:ext cx="4148781" cy="2381250"/>
          </a:xfrm>
          <a:solidFill>
            <a:schemeClr val="accent2"/>
          </a:solidFill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12" name="Content Placeholder 2"/>
          <p:cNvSpPr>
            <a:spLocks noGrp="1"/>
          </p:cNvSpPr>
          <p:nvPr>
            <p:ph idx="14"/>
          </p:nvPr>
        </p:nvSpPr>
        <p:spPr>
          <a:xfrm>
            <a:off x="4623744" y="3439834"/>
            <a:ext cx="4148781" cy="2907915"/>
          </a:xfrm>
        </p:spPr>
        <p:txBody>
          <a:bodyPr/>
          <a:lstStyle>
            <a:lvl1pPr>
              <a:defRPr sz="2200" baseline="0">
                <a:solidFill>
                  <a:schemeClr val="tx1"/>
                </a:solidFill>
                <a:latin typeface="Arial" charset="0"/>
              </a:defRPr>
            </a:lvl1pPr>
            <a:lvl2pPr marL="685800" indent="-228600">
              <a:buFont typeface="PingFangSC-Regular" charset="-122"/>
              <a:buChar char="－"/>
              <a:defRPr sz="2000" baseline="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buFont typeface="Arial" charset="0"/>
              <a:buChar char="•"/>
              <a:defRPr sz="1800" baseline="0">
                <a:solidFill>
                  <a:schemeClr val="tx1"/>
                </a:solidFill>
                <a:latin typeface="Arial" charset="0"/>
              </a:defRPr>
            </a:lvl3pPr>
            <a:lvl4pPr marL="1657350" indent="-285750">
              <a:buFont typeface="PingFangSC-Regular" charset="-122"/>
              <a:buChar char="－"/>
              <a:defRPr sz="1600" baseline="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buFont typeface="Arial" charset="0"/>
              <a:buChar char="•"/>
              <a:defRPr sz="1400" baseline="0">
                <a:solidFill>
                  <a:schemeClr val="tx1"/>
                </a:solidFill>
                <a:latin typeface="Arial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ayou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8919" y="240539"/>
            <a:ext cx="8464378" cy="487490"/>
          </a:xfrm>
        </p:spPr>
        <p:txBody>
          <a:bodyPr>
            <a:normAutofit/>
          </a:bodyPr>
          <a:lstStyle>
            <a:lvl1pPr>
              <a:defRPr sz="2400" b="1" cap="none" baseline="0">
                <a:latin typeface="Arial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8918" y="3439833"/>
            <a:ext cx="4148781" cy="2907915"/>
          </a:xfrm>
        </p:spPr>
        <p:txBody>
          <a:bodyPr/>
          <a:lstStyle>
            <a:lvl1pPr>
              <a:defRPr sz="2200" baseline="0">
                <a:solidFill>
                  <a:schemeClr val="tx1"/>
                </a:solidFill>
                <a:latin typeface="Arial" charset="0"/>
              </a:defRPr>
            </a:lvl1pPr>
            <a:lvl2pPr marL="685800" indent="-228600">
              <a:buFont typeface="PingFangSC-Regular" charset="-122"/>
              <a:buChar char="－"/>
              <a:defRPr sz="2000" baseline="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buFont typeface="Arial" charset="0"/>
              <a:buChar char="•"/>
              <a:defRPr sz="1800" baseline="0">
                <a:solidFill>
                  <a:schemeClr val="tx1"/>
                </a:solidFill>
                <a:latin typeface="Arial" charset="0"/>
              </a:defRPr>
            </a:lvl3pPr>
            <a:lvl4pPr marL="1657350" indent="-285750">
              <a:buFont typeface="PingFangSC-Regular" charset="-122"/>
              <a:buChar char="－"/>
              <a:defRPr sz="1600" baseline="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buFont typeface="Arial" charset="0"/>
              <a:buChar char="•"/>
              <a:defRPr sz="1400" baseline="0">
                <a:solidFill>
                  <a:schemeClr val="tx1"/>
                </a:solidFill>
                <a:latin typeface="Arial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8920" y="6467336"/>
            <a:ext cx="3917888" cy="311322"/>
          </a:xfrm>
        </p:spPr>
        <p:txBody>
          <a:bodyPr/>
          <a:lstStyle>
            <a:lvl1pPr algn="l">
              <a:defRPr baseline="0">
                <a:solidFill>
                  <a:schemeClr val="tx1"/>
                </a:solidFill>
                <a:latin typeface="Arial" charset="0"/>
              </a:defRPr>
            </a:lvl1pPr>
          </a:lstStyle>
          <a:p>
            <a:r>
              <a:rPr lang="en-US" dirty="0" smtClean="0"/>
              <a:t>Talk Title Here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226807" y="6467336"/>
            <a:ext cx="536158" cy="303364"/>
          </a:xfrm>
        </p:spPr>
        <p:txBody>
          <a:bodyPr/>
          <a:lstStyle>
            <a:lvl1pPr algn="ctr">
              <a:defRPr sz="100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07E1C93C-5050-FC42-8F10-D22D4F119D1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1950" y="6407801"/>
            <a:ext cx="1329050" cy="430392"/>
          </a:xfrm>
          <a:prstGeom prst="rect">
            <a:avLst/>
          </a:prstGeom>
        </p:spPr>
      </p:pic>
      <p:cxnSp>
        <p:nvCxnSpPr>
          <p:cNvPr id="9" name="Straight Connector 8"/>
          <p:cNvCxnSpPr/>
          <p:nvPr userDrawn="1"/>
        </p:nvCxnSpPr>
        <p:spPr>
          <a:xfrm>
            <a:off x="-12357" y="735987"/>
            <a:ext cx="9156357" cy="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308918" y="983116"/>
            <a:ext cx="4148781" cy="2381250"/>
          </a:xfrm>
          <a:solidFill>
            <a:schemeClr val="accent2"/>
          </a:solidFill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12" name="Content Placeholder 2"/>
          <p:cNvSpPr>
            <a:spLocks noGrp="1"/>
          </p:cNvSpPr>
          <p:nvPr>
            <p:ph idx="14"/>
          </p:nvPr>
        </p:nvSpPr>
        <p:spPr>
          <a:xfrm>
            <a:off x="4623744" y="983116"/>
            <a:ext cx="4148781" cy="5364633"/>
          </a:xfrm>
        </p:spPr>
        <p:txBody>
          <a:bodyPr/>
          <a:lstStyle>
            <a:lvl1pPr>
              <a:defRPr sz="2200" baseline="0">
                <a:solidFill>
                  <a:schemeClr val="tx1"/>
                </a:solidFill>
                <a:latin typeface="Arial" charset="0"/>
              </a:defRPr>
            </a:lvl1pPr>
            <a:lvl2pPr marL="685800" indent="-228600">
              <a:buFont typeface="PingFangSC-Regular" charset="-122"/>
              <a:buChar char="－"/>
              <a:defRPr sz="2000" baseline="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buFont typeface="Arial" charset="0"/>
              <a:buChar char="•"/>
              <a:defRPr sz="1800" baseline="0">
                <a:solidFill>
                  <a:schemeClr val="tx1"/>
                </a:solidFill>
                <a:latin typeface="Arial" charset="0"/>
              </a:defRPr>
            </a:lvl3pPr>
            <a:lvl4pPr marL="1657350" indent="-285750">
              <a:buFont typeface="PingFangSC-Regular" charset="-122"/>
              <a:buChar char="－"/>
              <a:defRPr sz="1600" baseline="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buFont typeface="Arial" charset="0"/>
              <a:buChar char="•"/>
              <a:defRPr sz="1400" baseline="0">
                <a:solidFill>
                  <a:schemeClr val="tx1"/>
                </a:solidFill>
                <a:latin typeface="Arial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ayou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8919" y="240539"/>
            <a:ext cx="8464378" cy="487490"/>
          </a:xfrm>
        </p:spPr>
        <p:txBody>
          <a:bodyPr>
            <a:normAutofit/>
          </a:bodyPr>
          <a:lstStyle>
            <a:lvl1pPr>
              <a:defRPr sz="2400" b="1" cap="none" baseline="0">
                <a:latin typeface="Arial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8918" y="966055"/>
            <a:ext cx="4148781" cy="5381694"/>
          </a:xfrm>
        </p:spPr>
        <p:txBody>
          <a:bodyPr/>
          <a:lstStyle>
            <a:lvl1pPr>
              <a:defRPr sz="2200" baseline="0">
                <a:solidFill>
                  <a:schemeClr val="tx1"/>
                </a:solidFill>
                <a:latin typeface="Arial" charset="0"/>
              </a:defRPr>
            </a:lvl1pPr>
            <a:lvl2pPr marL="685800" indent="-228600">
              <a:buFont typeface="PingFangSC-Regular" charset="-122"/>
              <a:buChar char="－"/>
              <a:defRPr sz="2000" baseline="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buFont typeface="Arial" charset="0"/>
              <a:buChar char="•"/>
              <a:defRPr sz="1800" baseline="0">
                <a:solidFill>
                  <a:schemeClr val="tx1"/>
                </a:solidFill>
                <a:latin typeface="Arial" charset="0"/>
              </a:defRPr>
            </a:lvl3pPr>
            <a:lvl4pPr marL="1657350" indent="-285750">
              <a:buFont typeface="PingFangSC-Regular" charset="-122"/>
              <a:buChar char="－"/>
              <a:defRPr sz="1600" baseline="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buFont typeface="Arial" charset="0"/>
              <a:buChar char="•"/>
              <a:defRPr sz="1400" baseline="0">
                <a:solidFill>
                  <a:schemeClr val="tx1"/>
                </a:solidFill>
                <a:latin typeface="Arial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8920" y="6467336"/>
            <a:ext cx="3917888" cy="311322"/>
          </a:xfrm>
        </p:spPr>
        <p:txBody>
          <a:bodyPr/>
          <a:lstStyle>
            <a:lvl1pPr algn="l">
              <a:defRPr baseline="0">
                <a:solidFill>
                  <a:schemeClr val="tx1"/>
                </a:solidFill>
                <a:latin typeface="Arial" charset="0"/>
              </a:defRPr>
            </a:lvl1pPr>
          </a:lstStyle>
          <a:p>
            <a:r>
              <a:rPr lang="en-US" dirty="0" smtClean="0"/>
              <a:t>Talk Title Here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226807" y="6467336"/>
            <a:ext cx="536158" cy="303364"/>
          </a:xfrm>
        </p:spPr>
        <p:txBody>
          <a:bodyPr/>
          <a:lstStyle>
            <a:lvl1pPr algn="ctr">
              <a:defRPr sz="100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07E1C93C-5050-FC42-8F10-D22D4F119D1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1950" y="6407801"/>
            <a:ext cx="1329050" cy="430392"/>
          </a:xfrm>
          <a:prstGeom prst="rect">
            <a:avLst/>
          </a:prstGeom>
        </p:spPr>
      </p:pic>
      <p:cxnSp>
        <p:nvCxnSpPr>
          <p:cNvPr id="9" name="Straight Connector 8"/>
          <p:cNvCxnSpPr/>
          <p:nvPr userDrawn="1"/>
        </p:nvCxnSpPr>
        <p:spPr>
          <a:xfrm>
            <a:off x="-12357" y="735987"/>
            <a:ext cx="9156357" cy="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4686300" y="983116"/>
            <a:ext cx="4086225" cy="2381250"/>
          </a:xfrm>
          <a:solidFill>
            <a:schemeClr val="accent2"/>
          </a:solidFill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11" name="Picture Placeholder 9"/>
          <p:cNvSpPr>
            <a:spLocks noGrp="1"/>
          </p:cNvSpPr>
          <p:nvPr>
            <p:ph type="pic" sz="quarter" idx="14"/>
          </p:nvPr>
        </p:nvSpPr>
        <p:spPr>
          <a:xfrm>
            <a:off x="4686300" y="3595166"/>
            <a:ext cx="4086225" cy="2381250"/>
          </a:xfrm>
          <a:solidFill>
            <a:schemeClr val="accent2"/>
          </a:solidFill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ayou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8919" y="240539"/>
            <a:ext cx="8464378" cy="487490"/>
          </a:xfrm>
        </p:spPr>
        <p:txBody>
          <a:bodyPr>
            <a:normAutofit/>
          </a:bodyPr>
          <a:lstStyle>
            <a:lvl1pPr>
              <a:defRPr sz="2400" b="1" cap="none" baseline="0">
                <a:latin typeface="Arial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24516" y="966055"/>
            <a:ext cx="4148781" cy="5381694"/>
          </a:xfrm>
        </p:spPr>
        <p:txBody>
          <a:bodyPr/>
          <a:lstStyle>
            <a:lvl1pPr>
              <a:defRPr sz="2200" baseline="0">
                <a:solidFill>
                  <a:schemeClr val="tx1"/>
                </a:solidFill>
                <a:latin typeface="Arial" charset="0"/>
              </a:defRPr>
            </a:lvl1pPr>
            <a:lvl2pPr marL="685800" indent="-228600">
              <a:buFont typeface="PingFangSC-Regular" charset="-122"/>
              <a:buChar char="－"/>
              <a:defRPr sz="2000" baseline="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buFont typeface="Arial" charset="0"/>
              <a:buChar char="•"/>
              <a:defRPr sz="1800" baseline="0">
                <a:solidFill>
                  <a:schemeClr val="tx1"/>
                </a:solidFill>
                <a:latin typeface="Arial" charset="0"/>
              </a:defRPr>
            </a:lvl3pPr>
            <a:lvl4pPr marL="1657350" indent="-285750">
              <a:buFont typeface="PingFangSC-Regular" charset="-122"/>
              <a:buChar char="－"/>
              <a:defRPr sz="1600" baseline="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buFont typeface="Arial" charset="0"/>
              <a:buChar char="•"/>
              <a:defRPr sz="1400" baseline="0">
                <a:solidFill>
                  <a:schemeClr val="tx1"/>
                </a:solidFill>
                <a:latin typeface="Arial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8920" y="6467336"/>
            <a:ext cx="3917888" cy="311322"/>
          </a:xfrm>
        </p:spPr>
        <p:txBody>
          <a:bodyPr/>
          <a:lstStyle>
            <a:lvl1pPr algn="l">
              <a:defRPr baseline="0">
                <a:solidFill>
                  <a:schemeClr val="tx1"/>
                </a:solidFill>
                <a:latin typeface="Arial" charset="0"/>
              </a:defRPr>
            </a:lvl1pPr>
          </a:lstStyle>
          <a:p>
            <a:r>
              <a:rPr lang="en-US" dirty="0" smtClean="0"/>
              <a:t>Talk Title Here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226807" y="6467336"/>
            <a:ext cx="536158" cy="303364"/>
          </a:xfrm>
        </p:spPr>
        <p:txBody>
          <a:bodyPr/>
          <a:lstStyle>
            <a:lvl1pPr algn="ctr">
              <a:defRPr sz="100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07E1C93C-5050-FC42-8F10-D22D4F119D1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1950" y="6407801"/>
            <a:ext cx="1329050" cy="430392"/>
          </a:xfrm>
          <a:prstGeom prst="rect">
            <a:avLst/>
          </a:prstGeom>
        </p:spPr>
      </p:pic>
      <p:cxnSp>
        <p:nvCxnSpPr>
          <p:cNvPr id="9" name="Straight Connector 8"/>
          <p:cNvCxnSpPr/>
          <p:nvPr userDrawn="1"/>
        </p:nvCxnSpPr>
        <p:spPr>
          <a:xfrm>
            <a:off x="-12357" y="735987"/>
            <a:ext cx="9156357" cy="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308918" y="983116"/>
            <a:ext cx="4086225" cy="2381250"/>
          </a:xfrm>
          <a:solidFill>
            <a:schemeClr val="accent2"/>
          </a:solidFill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1" name="Picture Placeholder 9"/>
          <p:cNvSpPr>
            <a:spLocks noGrp="1"/>
          </p:cNvSpPr>
          <p:nvPr>
            <p:ph type="pic" sz="quarter" idx="14"/>
          </p:nvPr>
        </p:nvSpPr>
        <p:spPr>
          <a:xfrm>
            <a:off x="308918" y="3595166"/>
            <a:ext cx="4086225" cy="2381250"/>
          </a:xfrm>
          <a:solidFill>
            <a:schemeClr val="accent2"/>
          </a:solidFill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ayout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8919" y="240539"/>
            <a:ext cx="8464378" cy="487490"/>
          </a:xfrm>
        </p:spPr>
        <p:txBody>
          <a:bodyPr>
            <a:normAutofit/>
          </a:bodyPr>
          <a:lstStyle>
            <a:lvl1pPr>
              <a:defRPr sz="2400" b="1" cap="none" baseline="0">
                <a:latin typeface="Arial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8918" y="3439833"/>
            <a:ext cx="4148781" cy="2907915"/>
          </a:xfrm>
        </p:spPr>
        <p:txBody>
          <a:bodyPr/>
          <a:lstStyle>
            <a:lvl1pPr>
              <a:defRPr sz="2200" baseline="0">
                <a:solidFill>
                  <a:schemeClr val="tx1"/>
                </a:solidFill>
                <a:latin typeface="Arial" charset="0"/>
              </a:defRPr>
            </a:lvl1pPr>
            <a:lvl2pPr marL="685800" indent="-228600">
              <a:buFont typeface="PingFangSC-Regular" charset="-122"/>
              <a:buChar char="－"/>
              <a:defRPr sz="2000" baseline="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buFont typeface="Arial" charset="0"/>
              <a:buChar char="•"/>
              <a:defRPr sz="1800" baseline="0">
                <a:solidFill>
                  <a:schemeClr val="tx1"/>
                </a:solidFill>
                <a:latin typeface="Arial" charset="0"/>
              </a:defRPr>
            </a:lvl3pPr>
            <a:lvl4pPr marL="1657350" indent="-285750">
              <a:buFont typeface="PingFangSC-Regular" charset="-122"/>
              <a:buChar char="－"/>
              <a:defRPr sz="1600" baseline="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buFont typeface="Arial" charset="0"/>
              <a:buChar char="•"/>
              <a:defRPr sz="1400" baseline="0">
                <a:solidFill>
                  <a:schemeClr val="tx1"/>
                </a:solidFill>
                <a:latin typeface="Arial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8920" y="6467336"/>
            <a:ext cx="3917888" cy="311322"/>
          </a:xfrm>
        </p:spPr>
        <p:txBody>
          <a:bodyPr/>
          <a:lstStyle>
            <a:lvl1pPr algn="l">
              <a:defRPr baseline="0">
                <a:solidFill>
                  <a:schemeClr val="tx1"/>
                </a:solidFill>
                <a:latin typeface="Arial" charset="0"/>
              </a:defRPr>
            </a:lvl1pPr>
          </a:lstStyle>
          <a:p>
            <a:r>
              <a:rPr lang="en-US" dirty="0" smtClean="0"/>
              <a:t>Talk Title Here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226807" y="6467336"/>
            <a:ext cx="536158" cy="303364"/>
          </a:xfrm>
        </p:spPr>
        <p:txBody>
          <a:bodyPr/>
          <a:lstStyle>
            <a:lvl1pPr algn="ctr">
              <a:defRPr sz="100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07E1C93C-5050-FC42-8F10-D22D4F119D1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1950" y="6407801"/>
            <a:ext cx="1329050" cy="430392"/>
          </a:xfrm>
          <a:prstGeom prst="rect">
            <a:avLst/>
          </a:prstGeom>
        </p:spPr>
      </p:pic>
      <p:cxnSp>
        <p:nvCxnSpPr>
          <p:cNvPr id="9" name="Straight Connector 8"/>
          <p:cNvCxnSpPr/>
          <p:nvPr userDrawn="1"/>
        </p:nvCxnSpPr>
        <p:spPr>
          <a:xfrm>
            <a:off x="-12357" y="735987"/>
            <a:ext cx="9156357" cy="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308918" y="983116"/>
            <a:ext cx="4148781" cy="2381250"/>
          </a:xfrm>
          <a:solidFill>
            <a:schemeClr val="accent2"/>
          </a:solidFill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12" name="Content Placeholder 2"/>
          <p:cNvSpPr>
            <a:spLocks noGrp="1"/>
          </p:cNvSpPr>
          <p:nvPr>
            <p:ph idx="14"/>
          </p:nvPr>
        </p:nvSpPr>
        <p:spPr>
          <a:xfrm>
            <a:off x="4623744" y="3439833"/>
            <a:ext cx="4148781" cy="2907916"/>
          </a:xfrm>
        </p:spPr>
        <p:txBody>
          <a:bodyPr/>
          <a:lstStyle>
            <a:lvl1pPr>
              <a:defRPr sz="2200" baseline="0">
                <a:solidFill>
                  <a:schemeClr val="tx1"/>
                </a:solidFill>
                <a:latin typeface="Arial" charset="0"/>
              </a:defRPr>
            </a:lvl1pPr>
            <a:lvl2pPr marL="685800" indent="-228600">
              <a:buFont typeface="PingFangSC-Regular" charset="-122"/>
              <a:buChar char="－"/>
              <a:defRPr sz="2000" baseline="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buFont typeface="Arial" charset="0"/>
              <a:buChar char="•"/>
              <a:defRPr sz="1800" baseline="0">
                <a:solidFill>
                  <a:schemeClr val="tx1"/>
                </a:solidFill>
                <a:latin typeface="Arial" charset="0"/>
              </a:defRPr>
            </a:lvl3pPr>
            <a:lvl4pPr marL="1657350" indent="-285750">
              <a:buFont typeface="PingFangSC-Regular" charset="-122"/>
              <a:buChar char="－"/>
              <a:defRPr sz="1600" baseline="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buFont typeface="Arial" charset="0"/>
              <a:buChar char="•"/>
              <a:defRPr sz="1400" baseline="0">
                <a:solidFill>
                  <a:schemeClr val="tx1"/>
                </a:solidFill>
                <a:latin typeface="Arial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Picture Placeholder 9"/>
          <p:cNvSpPr>
            <a:spLocks noGrp="1"/>
          </p:cNvSpPr>
          <p:nvPr>
            <p:ph type="pic" sz="quarter" idx="15"/>
          </p:nvPr>
        </p:nvSpPr>
        <p:spPr>
          <a:xfrm>
            <a:off x="4623744" y="983116"/>
            <a:ext cx="4148781" cy="2381250"/>
          </a:xfrm>
          <a:solidFill>
            <a:schemeClr val="accent2"/>
          </a:solidFill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Layout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8919" y="240539"/>
            <a:ext cx="8464378" cy="487490"/>
          </a:xfrm>
        </p:spPr>
        <p:txBody>
          <a:bodyPr>
            <a:normAutofit/>
          </a:bodyPr>
          <a:lstStyle>
            <a:lvl1pPr>
              <a:defRPr sz="2400" b="1" cap="none" baseline="0">
                <a:latin typeface="Arial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8918" y="939512"/>
            <a:ext cx="4148781" cy="2907915"/>
          </a:xfrm>
        </p:spPr>
        <p:txBody>
          <a:bodyPr/>
          <a:lstStyle>
            <a:lvl1pPr>
              <a:defRPr sz="2200" baseline="0">
                <a:solidFill>
                  <a:schemeClr val="tx1"/>
                </a:solidFill>
                <a:latin typeface="Arial" charset="0"/>
              </a:defRPr>
            </a:lvl1pPr>
            <a:lvl2pPr marL="685800" indent="-228600">
              <a:buFont typeface="PingFangSC-Regular" charset="-122"/>
              <a:buChar char="－"/>
              <a:defRPr sz="2000" baseline="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buFont typeface="Arial" charset="0"/>
              <a:buChar char="•"/>
              <a:defRPr sz="1800" baseline="0">
                <a:solidFill>
                  <a:schemeClr val="tx1"/>
                </a:solidFill>
                <a:latin typeface="Arial" charset="0"/>
              </a:defRPr>
            </a:lvl3pPr>
            <a:lvl4pPr marL="1657350" indent="-285750">
              <a:buFont typeface="PingFangSC-Regular" charset="-122"/>
              <a:buChar char="－"/>
              <a:defRPr sz="1600" baseline="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buFont typeface="Arial" charset="0"/>
              <a:buChar char="•"/>
              <a:defRPr sz="1400" baseline="0">
                <a:solidFill>
                  <a:schemeClr val="tx1"/>
                </a:solidFill>
                <a:latin typeface="Arial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8920" y="6467336"/>
            <a:ext cx="3917888" cy="311322"/>
          </a:xfrm>
        </p:spPr>
        <p:txBody>
          <a:bodyPr/>
          <a:lstStyle>
            <a:lvl1pPr algn="l">
              <a:defRPr baseline="0">
                <a:solidFill>
                  <a:schemeClr val="tx1"/>
                </a:solidFill>
                <a:latin typeface="Arial" charset="0"/>
              </a:defRPr>
            </a:lvl1pPr>
          </a:lstStyle>
          <a:p>
            <a:r>
              <a:rPr lang="en-US" dirty="0" smtClean="0"/>
              <a:t>Talk Title Here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226807" y="6467336"/>
            <a:ext cx="536158" cy="303364"/>
          </a:xfrm>
        </p:spPr>
        <p:txBody>
          <a:bodyPr/>
          <a:lstStyle>
            <a:lvl1pPr algn="ctr">
              <a:defRPr sz="100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07E1C93C-5050-FC42-8F10-D22D4F119D1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1950" y="6407801"/>
            <a:ext cx="1329050" cy="430392"/>
          </a:xfrm>
          <a:prstGeom prst="rect">
            <a:avLst/>
          </a:prstGeom>
        </p:spPr>
      </p:pic>
      <p:cxnSp>
        <p:nvCxnSpPr>
          <p:cNvPr id="9" name="Straight Connector 8"/>
          <p:cNvCxnSpPr/>
          <p:nvPr userDrawn="1"/>
        </p:nvCxnSpPr>
        <p:spPr>
          <a:xfrm>
            <a:off x="-12357" y="735987"/>
            <a:ext cx="9156357" cy="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308918" y="3966757"/>
            <a:ext cx="4148781" cy="2381250"/>
          </a:xfrm>
          <a:solidFill>
            <a:schemeClr val="accent2"/>
          </a:solidFill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12" name="Content Placeholder 2"/>
          <p:cNvSpPr>
            <a:spLocks noGrp="1"/>
          </p:cNvSpPr>
          <p:nvPr>
            <p:ph idx="14"/>
          </p:nvPr>
        </p:nvSpPr>
        <p:spPr>
          <a:xfrm>
            <a:off x="4623744" y="939512"/>
            <a:ext cx="4148781" cy="2907916"/>
          </a:xfrm>
        </p:spPr>
        <p:txBody>
          <a:bodyPr/>
          <a:lstStyle>
            <a:lvl1pPr>
              <a:defRPr sz="2200" baseline="0">
                <a:solidFill>
                  <a:schemeClr val="tx1"/>
                </a:solidFill>
                <a:latin typeface="Arial" charset="0"/>
              </a:defRPr>
            </a:lvl1pPr>
            <a:lvl2pPr marL="685800" indent="-228600">
              <a:buFont typeface="PingFangSC-Regular" charset="-122"/>
              <a:buChar char="－"/>
              <a:defRPr sz="2000" baseline="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buFont typeface="Arial" charset="0"/>
              <a:buChar char="•"/>
              <a:defRPr sz="1800" baseline="0">
                <a:solidFill>
                  <a:schemeClr val="tx1"/>
                </a:solidFill>
                <a:latin typeface="Arial" charset="0"/>
              </a:defRPr>
            </a:lvl3pPr>
            <a:lvl4pPr marL="1657350" indent="-285750">
              <a:buFont typeface="PingFangSC-Regular" charset="-122"/>
              <a:buChar char="－"/>
              <a:defRPr sz="1600" baseline="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buFont typeface="Arial" charset="0"/>
              <a:buChar char="•"/>
              <a:defRPr sz="1400" baseline="0">
                <a:solidFill>
                  <a:schemeClr val="tx1"/>
                </a:solidFill>
                <a:latin typeface="Arial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Picture Placeholder 9"/>
          <p:cNvSpPr>
            <a:spLocks noGrp="1"/>
          </p:cNvSpPr>
          <p:nvPr>
            <p:ph type="pic" sz="quarter" idx="15"/>
          </p:nvPr>
        </p:nvSpPr>
        <p:spPr>
          <a:xfrm>
            <a:off x="4623744" y="3966757"/>
            <a:ext cx="4148781" cy="2381250"/>
          </a:xfrm>
          <a:solidFill>
            <a:schemeClr val="accent2"/>
          </a:solidFill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DC57488-3539-8349-95E7-E0E3D7B2EDB0}" type="datetime2">
              <a:rPr lang="en-US" smtClean="0"/>
              <a:pPr/>
              <a:t>Thursday, September 20, 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Talk Title Here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07E1C93C-5050-FC42-8F10-D22D4F119D1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60862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9" r:id="rId3"/>
    <p:sldLayoutId id="2147483672" r:id="rId4"/>
    <p:sldLayoutId id="2147483673" r:id="rId5"/>
    <p:sldLayoutId id="2147483671" r:id="rId6"/>
    <p:sldLayoutId id="2147483675" r:id="rId7"/>
    <p:sldLayoutId id="2147483674" r:id="rId8"/>
    <p:sldLayoutId id="2147483676" r:id="rId9"/>
    <p:sldLayoutId id="2147483678" r:id="rId10"/>
  </p:sldLayoutIdLst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mailto:may@jlab.org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Safety Observations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2387" y="1469572"/>
            <a:ext cx="4051834" cy="4637314"/>
          </a:xfrm>
        </p:spPr>
        <p:txBody>
          <a:bodyPr>
            <a:normAutofit/>
          </a:bodyPr>
          <a:lstStyle/>
          <a:p>
            <a:r>
              <a:rPr lang="en-US" sz="2400" dirty="0" smtClean="0"/>
              <a:t>Safety Observations are:</a:t>
            </a:r>
          </a:p>
          <a:p>
            <a:r>
              <a:rPr lang="en-US" sz="2400" dirty="0" smtClean="0"/>
              <a:t>- visits to </a:t>
            </a:r>
            <a:r>
              <a:rPr lang="en-US" sz="2400" dirty="0"/>
              <a:t>work </a:t>
            </a:r>
            <a:r>
              <a:rPr lang="en-US" sz="2400" dirty="0" smtClean="0"/>
              <a:t>areas to observe </a:t>
            </a:r>
            <a:r>
              <a:rPr lang="en-US" sz="2400" dirty="0"/>
              <a:t>work </a:t>
            </a:r>
            <a:r>
              <a:rPr lang="en-US" sz="2400" dirty="0" smtClean="0"/>
              <a:t>behavior</a:t>
            </a:r>
          </a:p>
          <a:p>
            <a:r>
              <a:rPr lang="en-US" sz="2400" dirty="0" smtClean="0"/>
              <a:t>- discussions that can help </a:t>
            </a:r>
            <a:r>
              <a:rPr lang="en-US" sz="2400" dirty="0"/>
              <a:t>resolve safety issues and </a:t>
            </a:r>
            <a:r>
              <a:rPr lang="en-US" sz="2400" dirty="0" smtClean="0"/>
              <a:t>concerns, help recognize </a:t>
            </a:r>
            <a:r>
              <a:rPr lang="en-US" sz="2400" dirty="0"/>
              <a:t>and </a:t>
            </a:r>
            <a:r>
              <a:rPr lang="en-US" sz="2400" dirty="0" smtClean="0"/>
              <a:t>acknowledge safe work practices…</a:t>
            </a:r>
          </a:p>
          <a:p>
            <a:r>
              <a:rPr lang="en-US" sz="2400" dirty="0" smtClean="0"/>
              <a:t>- interactions that help develop </a:t>
            </a:r>
            <a:r>
              <a:rPr lang="en-US" sz="2400" dirty="0"/>
              <a:t>employee commitment to </a:t>
            </a:r>
            <a:r>
              <a:rPr lang="en-US" sz="2400" dirty="0" smtClean="0"/>
              <a:t>safety</a:t>
            </a:r>
            <a:endParaRPr lang="en-US" sz="2400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0688" y="1924049"/>
            <a:ext cx="3298995" cy="33846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92747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Safety Observations, cont’d.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5057" y="1085642"/>
            <a:ext cx="8686800" cy="5381694"/>
          </a:xfrm>
        </p:spPr>
        <p:txBody>
          <a:bodyPr>
            <a:normAutofit lnSpcReduction="10000"/>
          </a:bodyPr>
          <a:lstStyle/>
          <a:p>
            <a:r>
              <a:rPr lang="en-US" sz="2800" b="1" i="1" dirty="0">
                <a:solidFill>
                  <a:srgbClr val="00B0F0"/>
                </a:solidFill>
              </a:rPr>
              <a:t>Safety Observations </a:t>
            </a:r>
            <a:r>
              <a:rPr lang="en-US" sz="2800" b="1" i="1" dirty="0" smtClean="0">
                <a:solidFill>
                  <a:srgbClr val="00B0F0"/>
                </a:solidFill>
              </a:rPr>
              <a:t>(SO) </a:t>
            </a:r>
            <a:r>
              <a:rPr lang="en-US" sz="2800" b="1" i="1" dirty="0">
                <a:solidFill>
                  <a:srgbClr val="00B0F0"/>
                </a:solidFill>
              </a:rPr>
              <a:t>are the singular most effective way we have to positively reinforce safety culture at JLab</a:t>
            </a:r>
          </a:p>
          <a:p>
            <a:r>
              <a:rPr lang="en-US" sz="2800" b="1" i="1" dirty="0" smtClean="0">
                <a:solidFill>
                  <a:srgbClr val="00B0F0"/>
                </a:solidFill>
              </a:rPr>
              <a:t>SO are </a:t>
            </a:r>
            <a:r>
              <a:rPr lang="en-US" sz="2800" b="1" i="1" dirty="0">
                <a:solidFill>
                  <a:srgbClr val="00B0F0"/>
                </a:solidFill>
              </a:rPr>
              <a:t>the principal leading performance indicator for the effectiveness of our safety </a:t>
            </a:r>
            <a:r>
              <a:rPr lang="en-US" sz="2800" b="1" i="1" dirty="0" smtClean="0">
                <a:solidFill>
                  <a:srgbClr val="00B0F0"/>
                </a:solidFill>
              </a:rPr>
              <a:t>program</a:t>
            </a:r>
            <a:endParaRPr lang="en-US" sz="2800" b="1" i="1" dirty="0">
              <a:solidFill>
                <a:srgbClr val="00B0F0"/>
              </a:solidFill>
            </a:endParaRPr>
          </a:p>
          <a:p>
            <a:r>
              <a:rPr lang="en-US" sz="2800" b="1" i="1" dirty="0" smtClean="0">
                <a:solidFill>
                  <a:srgbClr val="00B0F0"/>
                </a:solidFill>
              </a:rPr>
              <a:t>Who does SO?</a:t>
            </a:r>
          </a:p>
          <a:p>
            <a:pPr lvl="1"/>
            <a:r>
              <a:rPr lang="en-US" sz="2400" b="1" i="1" dirty="0" smtClean="0">
                <a:solidFill>
                  <a:srgbClr val="00B0F0"/>
                </a:solidFill>
              </a:rPr>
              <a:t>Most managers are trained to do SO in their employee workspaces (manager – worker SO)</a:t>
            </a:r>
          </a:p>
          <a:p>
            <a:pPr lvl="2"/>
            <a:r>
              <a:rPr lang="en-US" sz="2400" b="1" i="1" dirty="0" smtClean="0">
                <a:solidFill>
                  <a:srgbClr val="00B0F0"/>
                </a:solidFill>
              </a:rPr>
              <a:t>Lab Director, AD, Department Heads, </a:t>
            </a:r>
            <a:r>
              <a:rPr lang="en-US" sz="2400" b="1" i="1" dirty="0">
                <a:solidFill>
                  <a:srgbClr val="00B0F0"/>
                </a:solidFill>
              </a:rPr>
              <a:t>Group </a:t>
            </a:r>
            <a:r>
              <a:rPr lang="en-US" sz="2400" b="1" i="1" dirty="0" smtClean="0">
                <a:solidFill>
                  <a:srgbClr val="00B0F0"/>
                </a:solidFill>
              </a:rPr>
              <a:t>Leaders,</a:t>
            </a:r>
            <a:r>
              <a:rPr lang="en-US" sz="2400" b="1" i="1" dirty="0">
                <a:solidFill>
                  <a:srgbClr val="00B0F0"/>
                </a:solidFill>
              </a:rPr>
              <a:t> Line </a:t>
            </a:r>
            <a:r>
              <a:rPr lang="en-US" sz="2400" b="1" i="1" dirty="0" smtClean="0">
                <a:solidFill>
                  <a:srgbClr val="00B0F0"/>
                </a:solidFill>
              </a:rPr>
              <a:t>Managers</a:t>
            </a:r>
            <a:endParaRPr lang="en-US" sz="2400" b="1" i="1" dirty="0">
              <a:solidFill>
                <a:srgbClr val="00B0F0"/>
              </a:solidFill>
            </a:endParaRPr>
          </a:p>
          <a:p>
            <a:pPr lvl="2"/>
            <a:r>
              <a:rPr lang="en-US" sz="2400" b="1" i="1" dirty="0" smtClean="0">
                <a:solidFill>
                  <a:srgbClr val="00B0F0"/>
                </a:solidFill>
              </a:rPr>
              <a:t>There is a growing number of non-manager staff trained to conduct SO on peers (worker – worker SO)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Safety Observations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1C93C-5050-FC42-8F10-D22D4F119D13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9336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Safety Observations, cont’d.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5056" y="921666"/>
            <a:ext cx="8790501" cy="5537712"/>
          </a:xfrm>
        </p:spPr>
        <p:txBody>
          <a:bodyPr>
            <a:normAutofit/>
          </a:bodyPr>
          <a:lstStyle/>
          <a:p>
            <a:r>
              <a:rPr lang="en-US" sz="2800" b="1" i="1" dirty="0" smtClean="0">
                <a:solidFill>
                  <a:srgbClr val="00B0F0"/>
                </a:solidFill>
              </a:rPr>
              <a:t>What do you do if you are observed in an SO?</a:t>
            </a:r>
          </a:p>
          <a:p>
            <a:pPr lvl="1"/>
            <a:r>
              <a:rPr lang="en-US" sz="2200" b="1" i="1" dirty="0" smtClean="0">
                <a:solidFill>
                  <a:srgbClr val="00B0F0"/>
                </a:solidFill>
              </a:rPr>
              <a:t>Pause work and talk openly about what you are doing. This will help the SO observer get context about what they are seeing</a:t>
            </a:r>
          </a:p>
          <a:p>
            <a:pPr lvl="1"/>
            <a:r>
              <a:rPr lang="en-US" sz="2200" b="1" i="1" dirty="0" smtClean="0">
                <a:solidFill>
                  <a:srgbClr val="00B0F0"/>
                </a:solidFill>
              </a:rPr>
              <a:t>Answer questions honestly; the SO observer is usually not an expert at what you happen to be doing</a:t>
            </a:r>
          </a:p>
          <a:p>
            <a:pPr lvl="1"/>
            <a:r>
              <a:rPr lang="en-US" sz="2200" b="1" i="1" dirty="0" smtClean="0">
                <a:solidFill>
                  <a:srgbClr val="00B0F0"/>
                </a:solidFill>
              </a:rPr>
              <a:t>During your conversation, expect questions like:</a:t>
            </a:r>
          </a:p>
          <a:p>
            <a:pPr lvl="2"/>
            <a:r>
              <a:rPr lang="en-US" b="1" i="1" dirty="0" smtClean="0">
                <a:solidFill>
                  <a:srgbClr val="00B0F0"/>
                </a:solidFill>
              </a:rPr>
              <a:t>What is/are the principal hazards(s) associated with your work?</a:t>
            </a:r>
          </a:p>
          <a:p>
            <a:pPr lvl="2"/>
            <a:r>
              <a:rPr lang="en-US" b="1" i="1" dirty="0" smtClean="0">
                <a:solidFill>
                  <a:srgbClr val="00B0F0"/>
                </a:solidFill>
              </a:rPr>
              <a:t>How do you protect yourself?</a:t>
            </a:r>
          </a:p>
          <a:p>
            <a:pPr lvl="2"/>
            <a:r>
              <a:rPr lang="en-US" b="1" i="1" dirty="0" smtClean="0">
                <a:solidFill>
                  <a:srgbClr val="00B0F0"/>
                </a:solidFill>
              </a:rPr>
              <a:t>Is there anything that you (the worker) would like to change about the work process you are using or related safety aspects?</a:t>
            </a:r>
          </a:p>
          <a:p>
            <a:r>
              <a:rPr lang="en-US" sz="2800" b="1" i="1" dirty="0" smtClean="0">
                <a:solidFill>
                  <a:srgbClr val="00B0F0"/>
                </a:solidFill>
              </a:rPr>
              <a:t>What happens afterward?</a:t>
            </a:r>
          </a:p>
          <a:p>
            <a:pPr lvl="1"/>
            <a:r>
              <a:rPr lang="en-US" sz="2200" b="1" i="1" dirty="0" smtClean="0">
                <a:solidFill>
                  <a:srgbClr val="00B0F0"/>
                </a:solidFill>
              </a:rPr>
              <a:t>The interaction is recorded but worker identity is not</a:t>
            </a:r>
          </a:p>
          <a:p>
            <a:pPr lvl="1"/>
            <a:r>
              <a:rPr lang="en-US" sz="2200" b="1" i="1" dirty="0">
                <a:solidFill>
                  <a:srgbClr val="00B0F0"/>
                </a:solidFill>
              </a:rPr>
              <a:t>P</a:t>
            </a:r>
            <a:r>
              <a:rPr lang="en-US" sz="2200" b="1" i="1" dirty="0" smtClean="0">
                <a:solidFill>
                  <a:srgbClr val="00B0F0"/>
                </a:solidFill>
              </a:rPr>
              <a:t>otential improvements developed during conversation are recorded (as well as the need for any follow-up)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Safety Observations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1C93C-5050-FC42-8F10-D22D4F119D13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4063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Safety Observations, cont’d.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5057" y="921666"/>
            <a:ext cx="8686800" cy="5537712"/>
          </a:xfrm>
        </p:spPr>
        <p:txBody>
          <a:bodyPr/>
          <a:lstStyle/>
          <a:p>
            <a:r>
              <a:rPr lang="en-US" sz="2800" b="1" i="1" dirty="0" smtClean="0">
                <a:solidFill>
                  <a:srgbClr val="0070C0"/>
                </a:solidFill>
              </a:rPr>
              <a:t>The SO training and process is being updated to include a Human Performance Improvement (</a:t>
            </a:r>
            <a:r>
              <a:rPr lang="en-US" sz="2800" b="1" i="1" dirty="0" err="1" smtClean="0">
                <a:solidFill>
                  <a:srgbClr val="0070C0"/>
                </a:solidFill>
              </a:rPr>
              <a:t>HPI</a:t>
            </a:r>
            <a:r>
              <a:rPr lang="en-US" sz="2800" b="1" i="1" dirty="0" smtClean="0">
                <a:solidFill>
                  <a:srgbClr val="0070C0"/>
                </a:solidFill>
              </a:rPr>
              <a:t>) focus</a:t>
            </a:r>
          </a:p>
          <a:p>
            <a:pPr lvl="1"/>
            <a:r>
              <a:rPr lang="en-US" sz="2400" b="1" i="1" dirty="0" smtClean="0">
                <a:solidFill>
                  <a:srgbClr val="0070C0"/>
                </a:solidFill>
              </a:rPr>
              <a:t>This will add additional elements to the SO that are designed to look for </a:t>
            </a:r>
          </a:p>
          <a:p>
            <a:pPr lvl="2"/>
            <a:r>
              <a:rPr lang="en-US" b="1" i="1" dirty="0">
                <a:solidFill>
                  <a:srgbClr val="0070C0"/>
                </a:solidFill>
              </a:rPr>
              <a:t>E</a:t>
            </a:r>
            <a:r>
              <a:rPr lang="en-US" b="1" i="1" dirty="0" smtClean="0">
                <a:solidFill>
                  <a:srgbClr val="0070C0"/>
                </a:solidFill>
              </a:rPr>
              <a:t>rror-likely situations (activity and process steps that lead to a higher degree of risk)</a:t>
            </a:r>
          </a:p>
          <a:p>
            <a:pPr lvl="2"/>
            <a:r>
              <a:rPr lang="en-US" b="1" i="1" dirty="0" smtClean="0">
                <a:solidFill>
                  <a:srgbClr val="0070C0"/>
                </a:solidFill>
              </a:rPr>
              <a:t>Influences to individual behavior (stressors, underlying messages in the organization or organizational weakness that lead to error-like situations)</a:t>
            </a:r>
          </a:p>
          <a:p>
            <a:pPr lvl="2"/>
            <a:r>
              <a:rPr lang="en-US" b="1" i="1" dirty="0" smtClean="0">
                <a:solidFill>
                  <a:srgbClr val="0070C0"/>
                </a:solidFill>
              </a:rPr>
              <a:t>Situations that place </a:t>
            </a:r>
            <a:r>
              <a:rPr lang="en-US" b="1" i="1" smtClean="0">
                <a:solidFill>
                  <a:srgbClr val="0070C0"/>
                </a:solidFill>
              </a:rPr>
              <a:t>workers at risk </a:t>
            </a:r>
            <a:r>
              <a:rPr lang="en-US" b="1" i="1" dirty="0" smtClean="0">
                <a:solidFill>
                  <a:srgbClr val="0070C0"/>
                </a:solidFill>
              </a:rPr>
              <a:t>or situations where additional risk is ignored because it appears too difficult </a:t>
            </a:r>
            <a:r>
              <a:rPr lang="en-US" b="1" i="1" smtClean="0">
                <a:solidFill>
                  <a:srgbClr val="0070C0"/>
                </a:solidFill>
              </a:rPr>
              <a:t>to change</a:t>
            </a:r>
            <a:endParaRPr lang="en-US" b="1" i="1" dirty="0" smtClean="0">
              <a:solidFill>
                <a:srgbClr val="0070C0"/>
              </a:solidFill>
            </a:endParaRPr>
          </a:p>
          <a:p>
            <a:r>
              <a:rPr lang="en-US" sz="2800" b="1" i="1" dirty="0">
                <a:solidFill>
                  <a:srgbClr val="00B0F0"/>
                </a:solidFill>
              </a:rPr>
              <a:t>Want to get trained to do SO?</a:t>
            </a:r>
          </a:p>
          <a:p>
            <a:pPr lvl="1"/>
            <a:r>
              <a:rPr lang="en-US" sz="2200" b="1" i="1" dirty="0">
                <a:solidFill>
                  <a:srgbClr val="00B0F0"/>
                </a:solidFill>
              </a:rPr>
              <a:t>Read </a:t>
            </a:r>
            <a:r>
              <a:rPr lang="en-US" sz="2200" b="1" i="1" dirty="0" smtClean="0">
                <a:solidFill>
                  <a:srgbClr val="00B0F0"/>
                </a:solidFill>
              </a:rPr>
              <a:t>SAF120kd</a:t>
            </a:r>
          </a:p>
          <a:p>
            <a:pPr lvl="1"/>
            <a:r>
              <a:rPr lang="en-US" sz="2200" b="1" i="1" dirty="0">
                <a:solidFill>
                  <a:srgbClr val="00B0F0"/>
                </a:solidFill>
              </a:rPr>
              <a:t>C</a:t>
            </a:r>
            <a:r>
              <a:rPr lang="en-US" sz="2200" b="1" i="1" dirty="0" smtClean="0">
                <a:solidFill>
                  <a:srgbClr val="00B0F0"/>
                </a:solidFill>
              </a:rPr>
              <a:t>ontact </a:t>
            </a:r>
            <a:r>
              <a:rPr lang="en-US" sz="2200" b="1" i="1" dirty="0">
                <a:solidFill>
                  <a:srgbClr val="00B0F0"/>
                </a:solidFill>
              </a:rPr>
              <a:t>Bob May </a:t>
            </a:r>
            <a:r>
              <a:rPr lang="en-US" sz="2200" b="1" i="1" dirty="0" smtClean="0">
                <a:solidFill>
                  <a:srgbClr val="00B0F0"/>
                </a:solidFill>
                <a:hlinkClick r:id="rId3"/>
              </a:rPr>
              <a:t>may@jlab.org</a:t>
            </a:r>
            <a:r>
              <a:rPr lang="en-US" sz="2200" b="1" i="1" dirty="0" smtClean="0">
                <a:solidFill>
                  <a:srgbClr val="00B0F0"/>
                </a:solidFill>
              </a:rPr>
              <a:t> to participate in a practical demonstration </a:t>
            </a:r>
            <a:endParaRPr lang="en-US" sz="2200" b="1" i="1" dirty="0" smtClean="0">
              <a:solidFill>
                <a:srgbClr val="0070C0"/>
              </a:solidFill>
            </a:endParaRPr>
          </a:p>
          <a:p>
            <a:pPr lvl="2"/>
            <a:endParaRPr lang="en-US" b="1" i="1" dirty="0">
              <a:solidFill>
                <a:srgbClr val="00B0F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Safety Observations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1C93C-5050-FC42-8F10-D22D4F119D13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0436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JLabPowerPointMain-1">
  <a:themeElements>
    <a:clrScheme name="JLab Colors">
      <a:dk1>
        <a:srgbClr val="000000"/>
      </a:dk1>
      <a:lt1>
        <a:srgbClr val="FFFFFF"/>
      </a:lt1>
      <a:dk2>
        <a:srgbClr val="5E5E5E"/>
      </a:dk2>
      <a:lt2>
        <a:srgbClr val="EAEAEA"/>
      </a:lt2>
      <a:accent1>
        <a:srgbClr val="BE1D1D"/>
      </a:accent1>
      <a:accent2>
        <a:srgbClr val="D5D5D5"/>
      </a:accent2>
      <a:accent3>
        <a:srgbClr val="C0C0C0"/>
      </a:accent3>
      <a:accent4>
        <a:srgbClr val="A9A9A9"/>
      </a:accent4>
      <a:accent5>
        <a:srgbClr val="929292"/>
      </a:accent5>
      <a:accent6>
        <a:srgbClr val="919191"/>
      </a:accent6>
      <a:hlink>
        <a:srgbClr val="941100"/>
      </a:hlink>
      <a:folHlink>
        <a:srgbClr val="C81B00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JLabStandardPPTTemplate" id="{A76DDB89-9485-FD4D-98A9-DF1C06249F3D}" vid="{808B238C-84FF-B441-8654-84F07F73F6B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JLabPowerPointMain-1</Template>
  <TotalTime>1548</TotalTime>
  <Words>402</Words>
  <Application>Microsoft Office PowerPoint</Application>
  <PresentationFormat>On-screen Show (4:3)</PresentationFormat>
  <Paragraphs>41</Paragraphs>
  <Slides>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.PingFangSC-Regular</vt:lpstr>
      <vt:lpstr>Arial</vt:lpstr>
      <vt:lpstr>Calibri</vt:lpstr>
      <vt:lpstr>PingFangSC-Regular</vt:lpstr>
      <vt:lpstr>JLabPowerPointMain-1</vt:lpstr>
      <vt:lpstr>Safety Observations</vt:lpstr>
      <vt:lpstr>Safety Observations, cont’d.</vt:lpstr>
      <vt:lpstr>Safety Observations, cont’d.</vt:lpstr>
      <vt:lpstr>Safety Observations, cont’d.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Safety Observations</dc:title>
  <dc:creator>Bob May</dc:creator>
  <cp:lastModifiedBy>Stephanie Tysor</cp:lastModifiedBy>
  <cp:revision>23</cp:revision>
  <cp:lastPrinted>2018-07-27T17:25:36Z</cp:lastPrinted>
  <dcterms:created xsi:type="dcterms:W3CDTF">2018-07-26T14:19:14Z</dcterms:created>
  <dcterms:modified xsi:type="dcterms:W3CDTF">2018-09-20T17:44:46Z</dcterms:modified>
</cp:coreProperties>
</file>

<file path=docProps/thumbnail.jpeg>
</file>